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6"/>
  </p:notesMasterIdLst>
  <p:sldIdLst>
    <p:sldId id="274" r:id="rId2"/>
    <p:sldId id="277" r:id="rId3"/>
    <p:sldId id="293" r:id="rId4"/>
    <p:sldId id="285" r:id="rId5"/>
  </p:sldIdLst>
  <p:sldSz cx="9144000" cy="5143500" type="screen16x9"/>
  <p:notesSz cx="7010400" cy="9296400"/>
  <p:embeddedFontLst>
    <p:embeddedFont>
      <p:font typeface="Book Antiqua" panose="02040602050305030304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1A4"/>
    <a:srgbClr val="2F1164"/>
    <a:srgbClr val="491E95"/>
    <a:srgbClr val="380982"/>
    <a:srgbClr val="E8E7E9"/>
    <a:srgbClr val="1B766D"/>
    <a:srgbClr val="D2962B"/>
    <a:srgbClr val="89461F"/>
    <a:srgbClr val="005076"/>
    <a:srgbClr val="89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/>
    <p:restoredTop sz="94654"/>
  </p:normalViewPr>
  <p:slideViewPr>
    <p:cSldViewPr snapToGrid="0" snapToObjects="1">
      <p:cViewPr varScale="1">
        <p:scale>
          <a:sx n="175" d="100"/>
          <a:sy n="175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0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899D4A-14C6-8841-BDBF-141D523CC57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460602-C079-B146-8D8C-4BC5C86D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6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60602-C079-B146-8D8C-4BC5C86D59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60602-C079-B146-8D8C-4BC5C86D59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60602-C079-B146-8D8C-4BC5C86D59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60602-C079-B146-8D8C-4BC5C86D59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89000">
              <a:schemeClr val="bg2"/>
            </a:gs>
            <a:gs pos="9000">
              <a:schemeClr val="bg1">
                <a:lumMod val="9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BA93-5400-164C-A2D4-A6C25ACC4E2A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3B392-A9CC-2544-94BB-1584C69C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1164"/>
            </a:gs>
            <a:gs pos="80000">
              <a:srgbClr val="7041A4">
                <a:lumMod val="95000"/>
                <a:lumOff val="5000"/>
              </a:srgbClr>
            </a:gs>
            <a:gs pos="100000">
              <a:srgbClr val="38098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biLevel thresh="75000"/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40"/>
                    </a14:imgEffect>
                    <a14:imgEffect>
                      <a14:saturation sat="2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0" t="-1633" r="-1552" b="8940"/>
          <a:stretch/>
        </p:blipFill>
        <p:spPr>
          <a:xfrm>
            <a:off x="-706" y="368232"/>
            <a:ext cx="4808766" cy="4767653"/>
          </a:xfrm>
          <a:prstGeom prst="rect">
            <a:avLst/>
          </a:prstGeom>
          <a:effectLst/>
        </p:spPr>
      </p:pic>
      <p:sp>
        <p:nvSpPr>
          <p:cNvPr id="15" name="Rectangle 14"/>
          <p:cNvSpPr/>
          <p:nvPr/>
        </p:nvSpPr>
        <p:spPr>
          <a:xfrm>
            <a:off x="0" y="3684183"/>
            <a:ext cx="9144000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0903" y="3730348"/>
            <a:ext cx="55793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491E95"/>
                </a:solidFill>
              </a:rPr>
              <a:t>WELCOME MESSAGE HERE!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54" y="1484439"/>
            <a:ext cx="5808270" cy="16205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effectLst/>
                <a:latin typeface="Book Antiqua" charset="0"/>
                <a:ea typeface="Book Antiqua" charset="0"/>
                <a:cs typeface="Book Antiqua" charset="0"/>
              </a:rPr>
              <a:t>COVER SLIDE</a:t>
            </a:r>
            <a:endParaRPr lang="en-US" sz="4400" dirty="0">
              <a:solidFill>
                <a:schemeClr val="bg1"/>
              </a:solidFill>
              <a:effectLst>
                <a:outerShdw blurRad="50800" dist="38100" dir="5340000" sx="101000" sy="101000" algn="tl" rotWithShape="0">
                  <a:prstClr val="black">
                    <a:alpha val="52000"/>
                  </a:prst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r="6179"/>
          <a:stretch/>
        </p:blipFill>
        <p:spPr>
          <a:xfrm>
            <a:off x="6179174" y="-277035"/>
            <a:ext cx="2654583" cy="5143500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63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3">
                <a:lumMod val="0"/>
                <a:lumOff val="100000"/>
              </a:schemeClr>
            </a:gs>
            <a:gs pos="2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40"/>
                    </a14:imgEffect>
                    <a14:imgEffect>
                      <a14:saturation sat="2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0" t="-1633" r="-1552" b="8940"/>
          <a:stretch/>
        </p:blipFill>
        <p:spPr>
          <a:xfrm>
            <a:off x="-706" y="368232"/>
            <a:ext cx="4808766" cy="4767653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526942"/>
          </a:xfrm>
          <a:prstGeom prst="rect">
            <a:avLst/>
          </a:prstGeom>
          <a:solidFill>
            <a:srgbClr val="3809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08207" y="-53462"/>
            <a:ext cx="4735793" cy="54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-4493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BASIC CONTENT: TITLE GOES HERE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5110" y="461817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168th COMMENCEMENT CEREMONY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06393"/>
            <a:ext cx="9144000" cy="0"/>
          </a:xfrm>
          <a:prstGeom prst="line">
            <a:avLst/>
          </a:prstGeom>
          <a:ln w="38100">
            <a:solidFill>
              <a:srgbClr val="491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11" y="4315756"/>
            <a:ext cx="2182930" cy="43658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34C73A-D32A-624B-90FA-E8AB38E6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1164"/>
            </a:gs>
            <a:gs pos="80000">
              <a:srgbClr val="7041A4">
                <a:lumMod val="95000"/>
                <a:lumOff val="5000"/>
              </a:srgbClr>
            </a:gs>
            <a:gs pos="100000">
              <a:srgbClr val="38098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biLevel thresh="75000"/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40"/>
                    </a14:imgEffect>
                    <a14:imgEffect>
                      <a14:saturation sat="2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0" t="-1633" r="-1552" b="8940"/>
          <a:stretch/>
        </p:blipFill>
        <p:spPr>
          <a:xfrm>
            <a:off x="-706" y="368232"/>
            <a:ext cx="4808766" cy="4767653"/>
          </a:xfrm>
          <a:prstGeom prst="rect">
            <a:avLst/>
          </a:prstGeom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CE9E01-2615-FD45-ADB3-82BF65943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68886" cy="17907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014C7F-2DB3-8C4B-BC5A-E226E446B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68886" cy="1241822"/>
          </a:xfrm>
        </p:spPr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0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3">
                <a:lumMod val="0"/>
                <a:lumOff val="100000"/>
              </a:schemeClr>
            </a:gs>
            <a:gs pos="2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40"/>
                    </a14:imgEffect>
                    <a14:imgEffect>
                      <a14:saturation sat="2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0" t="-1633" r="-1552" b="8940"/>
          <a:stretch/>
        </p:blipFill>
        <p:spPr>
          <a:xfrm>
            <a:off x="-706" y="368232"/>
            <a:ext cx="4808766" cy="4767653"/>
          </a:xfrm>
          <a:prstGeom prst="rect">
            <a:avLst/>
          </a:prstGeom>
          <a:effectLst/>
        </p:spPr>
      </p:pic>
      <p:sp>
        <p:nvSpPr>
          <p:cNvPr id="15" name="Rectangle 14"/>
          <p:cNvSpPr/>
          <p:nvPr/>
        </p:nvSpPr>
        <p:spPr>
          <a:xfrm>
            <a:off x="4408207" y="-39427"/>
            <a:ext cx="4735793" cy="54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39427"/>
            <a:ext cx="6517037" cy="77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684183"/>
            <a:ext cx="9144000" cy="584775"/>
          </a:xfrm>
          <a:prstGeom prst="rect">
            <a:avLst/>
          </a:prstGeom>
          <a:solidFill>
            <a:srgbClr val="491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5883" y="3714960"/>
            <a:ext cx="597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THANK YOU!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2467791"/>
            <a:ext cx="8403874" cy="84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491E95"/>
                </a:solidFill>
                <a:latin typeface="Book Antiqua" charset="0"/>
                <a:ea typeface="Book Antiqua" charset="0"/>
                <a:cs typeface="Book Antiqua" charset="0"/>
              </a:rPr>
              <a:t>PROLOGUE CONCERT</a:t>
            </a:r>
          </a:p>
          <a:p>
            <a:r>
              <a:rPr lang="en-US" sz="1800" dirty="0"/>
              <a:t>Symphonic Winds, Jeffrey D. </a:t>
            </a:r>
            <a:r>
              <a:rPr lang="en-US" sz="1800" dirty="0" err="1"/>
              <a:t>Gershman</a:t>
            </a:r>
            <a:r>
              <a:rPr lang="en-US" sz="1800" dirty="0"/>
              <a:t>, D.M.A., Conductor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883" y="128431"/>
            <a:ext cx="894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91E95"/>
                </a:solidFill>
              </a:rPr>
              <a:t>END OF PRESENTATION</a:t>
            </a:r>
            <a:endParaRPr lang="en-US" sz="2800" dirty="0">
              <a:solidFill>
                <a:srgbClr val="491E95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r="6179"/>
          <a:stretch/>
        </p:blipFill>
        <p:spPr>
          <a:xfrm>
            <a:off x="6179174" y="-277035"/>
            <a:ext cx="2654583" cy="5143500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9B184D-A94C-6547-BD4B-2A3F815A79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155"/>
          <a:stretch/>
        </p:blipFill>
        <p:spPr>
          <a:xfrm>
            <a:off x="-1" y="733500"/>
            <a:ext cx="6241143" cy="29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0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E610CF-0B66-F344-873D-1A6FF30CE49A}" vid="{8BAEBD12-1598-1B46-AD68-8808F0329C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42</Words>
  <Application>Microsoft Macintosh PowerPoint</Application>
  <PresentationFormat>On-screen Show (16:9)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Calibri Light</vt:lpstr>
      <vt:lpstr>Book Antiqua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Pagliaro, John</dc:creator>
  <cp:lastModifiedBy>Pagliaro, John</cp:lastModifiedBy>
  <cp:revision>2</cp:revision>
  <cp:lastPrinted>2018-02-08T22:24:23Z</cp:lastPrinted>
  <dcterms:created xsi:type="dcterms:W3CDTF">2021-12-06T21:25:04Z</dcterms:created>
  <dcterms:modified xsi:type="dcterms:W3CDTF">2021-12-06T22:00:20Z</dcterms:modified>
</cp:coreProperties>
</file>